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426" r:id="rId5"/>
    <p:sldId id="459" r:id="rId6"/>
    <p:sldId id="476" r:id="rId7"/>
    <p:sldId id="479" r:id="rId8"/>
    <p:sldId id="482" r:id="rId9"/>
    <p:sldId id="481" r:id="rId10"/>
  </p:sldIdLst>
  <p:sldSz cx="9144000" cy="5143500" type="screen16x9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ksa Miroslav, Ing." initials="BMI" lastIdx="19" clrIdx="0">
    <p:extLst>
      <p:ext uri="{19B8F6BF-5375-455C-9EA6-DF929625EA0E}">
        <p15:presenceInfo xmlns:p15="http://schemas.microsoft.com/office/powerpoint/2012/main" userId="S-1-5-21-3855764499-472819883-1298567463-122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8000"/>
    <a:srgbClr val="66FF33"/>
    <a:srgbClr val="FF0000"/>
    <a:srgbClr val="FF5050"/>
    <a:srgbClr val="CCFF99"/>
    <a:srgbClr val="FF9999"/>
    <a:srgbClr val="009900"/>
    <a:srgbClr val="99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 varScale="1">
        <p:scale>
          <a:sx n="112" d="100"/>
          <a:sy n="112" d="100"/>
        </p:scale>
        <p:origin x="336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53208-ED0E-4A94-9227-2A012D382F81}" type="datetimeFigureOut">
              <a:rPr lang="cs-CZ" smtClean="0"/>
              <a:pPr/>
              <a:t>08.06.2023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360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360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7EC70-E193-4DC5-8B8D-9A13330563E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897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49B75-3C49-4E8E-9606-1F9DD12E6798}" type="datetimeFigureOut">
              <a:rPr lang="cs-CZ" smtClean="0"/>
              <a:pPr/>
              <a:t>08.06.2023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5470"/>
            <a:ext cx="5438775" cy="4466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360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360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B4135-AF2A-470B-883C-1ECE4AFE3FF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8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B4135-AF2A-470B-883C-1ECE4AFE3FF9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233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B4135-AF2A-470B-883C-1ECE4AFE3FF9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571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B4135-AF2A-470B-883C-1ECE4AFE3FF9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2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995687"/>
            <a:ext cx="7772400" cy="1102519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3795886"/>
            <a:ext cx="7776864" cy="991276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pic>
        <p:nvPicPr>
          <p:cNvPr id="5" name="Obrázek 4" descr="TB_horizontalni_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30" y="1"/>
            <a:ext cx="3599695" cy="1438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pic>
        <p:nvPicPr>
          <p:cNvPr id="4" name="Obrázek 3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4" y="2139702"/>
            <a:ext cx="7955161" cy="1224136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4" y="3579862"/>
            <a:ext cx="7955161" cy="1224136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pic>
        <p:nvPicPr>
          <p:cNvPr id="4" name="Obrázek 3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pic>
        <p:nvPicPr>
          <p:cNvPr id="5" name="Obrázek 4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pic>
        <p:nvPicPr>
          <p:cNvPr id="7" name="Obrázek 6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3" y="1275606"/>
            <a:ext cx="3008313" cy="33190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pic>
        <p:nvPicPr>
          <p:cNvPr id="5" name="Obrázek 4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67544" y="1059582"/>
            <a:ext cx="8208912" cy="3384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Klepnutím na ikonu přidáte obrázek.</a:t>
            </a:r>
            <a:endParaRPr lang="cs-CZ" dirty="0"/>
          </a:p>
        </p:txBody>
      </p:sp>
      <p:pic>
        <p:nvPicPr>
          <p:cNvPr id="5" name="Obrázek 4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pic>
        <p:nvPicPr>
          <p:cNvPr id="3" name="Obrázek 2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B_PN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4587974"/>
            <a:ext cx="616851" cy="44888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85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66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baseline="0">
          <a:solidFill>
            <a:srgbClr val="FF0000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FF0000"/>
        </a:buClr>
        <a:buSzPct val="11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FF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1563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FF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33513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FF0000"/>
        </a:buClr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FF0000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380578"/>
            <a:ext cx="7893704" cy="56597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651870"/>
            <a:ext cx="6850096" cy="749526"/>
          </a:xfrm>
        </p:spPr>
        <p:txBody>
          <a:bodyPr/>
          <a:lstStyle/>
          <a:p>
            <a:pPr algn="ctr">
              <a:tabLst>
                <a:tab pos="8047038" algn="r"/>
              </a:tabLst>
            </a:pPr>
            <a:r>
              <a:rPr lang="pl-PL" sz="4000" dirty="0">
                <a:solidFill>
                  <a:schemeClr val="bg1"/>
                </a:solidFill>
              </a:rPr>
              <a:t>PROJEKT ŠTĚPKA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9" name="Obrázek 8" descr="Výsledek obrázku pro recykla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57" y="191968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Přímá spojnice 5"/>
          <p:cNvCxnSpPr/>
          <p:nvPr/>
        </p:nvCxnSpPr>
        <p:spPr>
          <a:xfrm>
            <a:off x="-2052736" y="4371950"/>
            <a:ext cx="8532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283968" y="4371417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www.teplarny.cz</a:t>
            </a:r>
          </a:p>
        </p:txBody>
      </p:sp>
      <p:sp>
        <p:nvSpPr>
          <p:cNvPr id="7" name="Obdélník 6"/>
          <p:cNvSpPr/>
          <p:nvPr/>
        </p:nvSpPr>
        <p:spPr>
          <a:xfrm>
            <a:off x="3756575" y="4681835"/>
            <a:ext cx="2889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www.stepkavbrne.cz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139825"/>
            <a:ext cx="6557471" cy="3620488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611188" y="987425"/>
            <a:ext cx="8532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dpis 1"/>
          <p:cNvSpPr txBox="1">
            <a:spLocks/>
          </p:cNvSpPr>
          <p:nvPr/>
        </p:nvSpPr>
        <p:spPr>
          <a:xfrm>
            <a:off x="539750" y="287338"/>
            <a:ext cx="8229600" cy="852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cs-CZ" altLang="cs-CZ" b="1" dirty="0" smtClean="0"/>
              <a:t>Současná podoba teplárny Brno – sever</a:t>
            </a:r>
            <a:endParaRPr lang="cs-CZ" altLang="cs-CZ" sz="2000" dirty="0" smtClean="0"/>
          </a:p>
        </p:txBody>
      </p:sp>
      <p:sp>
        <p:nvSpPr>
          <p:cNvPr id="7" name="Obdélník 6"/>
          <p:cNvSpPr/>
          <p:nvPr/>
        </p:nvSpPr>
        <p:spPr>
          <a:xfrm>
            <a:off x="611188" y="4760313"/>
            <a:ext cx="6557471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37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670"/>
          <a:stretch/>
        </p:blipFill>
        <p:spPr>
          <a:xfrm>
            <a:off x="611188" y="1073908"/>
            <a:ext cx="6121051" cy="3655365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>
            <a:off x="611188" y="987425"/>
            <a:ext cx="8532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 txBox="1">
            <a:spLocks/>
          </p:cNvSpPr>
          <p:nvPr/>
        </p:nvSpPr>
        <p:spPr>
          <a:xfrm>
            <a:off x="539750" y="287338"/>
            <a:ext cx="8229600" cy="852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cs-CZ" altLang="cs-CZ" b="1" dirty="0" smtClean="0"/>
              <a:t>Budoucí podoba teplárny Brno – sever</a:t>
            </a:r>
            <a:endParaRPr lang="cs-CZ" altLang="cs-CZ" sz="2000" dirty="0" smtClean="0"/>
          </a:p>
        </p:txBody>
      </p:sp>
      <p:sp>
        <p:nvSpPr>
          <p:cNvPr id="7" name="Obdélník 6"/>
          <p:cNvSpPr/>
          <p:nvPr/>
        </p:nvSpPr>
        <p:spPr>
          <a:xfrm>
            <a:off x="611189" y="4714593"/>
            <a:ext cx="612105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17993" y="3027569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Správní budova</a:t>
            </a:r>
            <a:endParaRPr lang="cs-CZ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9964" y="4065799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Administrativní budova</a:t>
            </a:r>
            <a:endParaRPr lang="cs-CZ" sz="11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42391" y="2774148"/>
            <a:ext cx="1109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Chemická úpravna vody</a:t>
            </a:r>
            <a:endParaRPr lang="cs-CZ" sz="11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419240" y="3760948"/>
            <a:ext cx="1252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Potrubní most</a:t>
            </a:r>
            <a:endParaRPr lang="cs-CZ" sz="11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255924" y="3310022"/>
            <a:ext cx="797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Strojovna VS</a:t>
            </a:r>
            <a:endParaRPr lang="cs-CZ" sz="11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247754" y="2774148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Parní + HV kotelna</a:t>
            </a:r>
            <a:endParaRPr lang="cs-CZ" sz="11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85077" y="2275860"/>
            <a:ext cx="1252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Sklad štěpky</a:t>
            </a:r>
            <a:endParaRPr lang="cs-CZ" sz="11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81113" y="3483400"/>
            <a:ext cx="1124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Rozvodny, velín</a:t>
            </a:r>
            <a:endParaRPr lang="cs-CZ" sz="1100" b="1" dirty="0"/>
          </a:p>
        </p:txBody>
      </p:sp>
    </p:spTree>
    <p:extLst>
      <p:ext uri="{BB962C8B-B14F-4D97-AF65-F5344CB8AC3E}">
        <p14:creationId xmlns:p14="http://schemas.microsoft.com/office/powerpoint/2010/main" val="29863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174414"/>
            <a:ext cx="6011843" cy="3579862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>
            <a:off x="611188" y="987425"/>
            <a:ext cx="8532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 txBox="1">
            <a:spLocks/>
          </p:cNvSpPr>
          <p:nvPr/>
        </p:nvSpPr>
        <p:spPr>
          <a:xfrm>
            <a:off x="539750" y="287338"/>
            <a:ext cx="8229600" cy="852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cs-CZ" altLang="cs-CZ" b="1" dirty="0" smtClean="0"/>
              <a:t>Budoucí podoba teplárny Brno – sever</a:t>
            </a:r>
            <a:endParaRPr lang="cs-CZ" altLang="cs-CZ" sz="2000" dirty="0" smtClean="0"/>
          </a:p>
        </p:txBody>
      </p:sp>
      <p:sp>
        <p:nvSpPr>
          <p:cNvPr id="7" name="Obdélník 6"/>
          <p:cNvSpPr/>
          <p:nvPr/>
        </p:nvSpPr>
        <p:spPr>
          <a:xfrm>
            <a:off x="611188" y="4714593"/>
            <a:ext cx="6011843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06976" y="3107357"/>
            <a:ext cx="1252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Sklad štěpky</a:t>
            </a:r>
            <a:endParaRPr lang="cs-CZ" sz="11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44000" y="251361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Správní budova</a:t>
            </a:r>
            <a:endParaRPr lang="cs-CZ" sz="11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47812" y="2123373"/>
            <a:ext cx="676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Admin. budova</a:t>
            </a:r>
            <a:endParaRPr lang="cs-CZ" sz="11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36096" y="2976552"/>
            <a:ext cx="532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CHÚV</a:t>
            </a:r>
            <a:endParaRPr lang="cs-CZ" sz="11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18937" y="2315291"/>
            <a:ext cx="797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Strojovna VS</a:t>
            </a:r>
            <a:endParaRPr lang="cs-CZ" sz="11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259632" y="270649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smtClean="0"/>
              <a:t>Parní + HV kotelna</a:t>
            </a:r>
            <a:endParaRPr lang="cs-CZ" sz="1100" b="1" dirty="0"/>
          </a:p>
        </p:txBody>
      </p:sp>
    </p:spTree>
    <p:extLst>
      <p:ext uri="{BB962C8B-B14F-4D97-AF65-F5344CB8AC3E}">
        <p14:creationId xmlns:p14="http://schemas.microsoft.com/office/powerpoint/2010/main" val="40332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"/>
          <a:stretch/>
        </p:blipFill>
        <p:spPr>
          <a:xfrm>
            <a:off x="323529" y="267494"/>
            <a:ext cx="7992888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7992888" cy="4759512"/>
          </a:xfrm>
        </p:spPr>
      </p:pic>
    </p:spTree>
    <p:extLst>
      <p:ext uri="{BB962C8B-B14F-4D97-AF65-F5344CB8AC3E}">
        <p14:creationId xmlns:p14="http://schemas.microsoft.com/office/powerpoint/2010/main" val="32649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B_prezentace_widescreen_master_2015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a020c62-8099-4ecc-88ec-ca2c5e4170d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5F45C4B555144BBB8FAC7947619339" ma:contentTypeVersion="12" ma:contentTypeDescription="Create a new document." ma:contentTypeScope="" ma:versionID="7e4127b33e5b115f1619492ac398c912">
  <xsd:schema xmlns:xsd="http://www.w3.org/2001/XMLSchema" xmlns:xs="http://www.w3.org/2001/XMLSchema" xmlns:p="http://schemas.microsoft.com/office/2006/metadata/properties" xmlns:ns3="ea020c62-8099-4ecc-88ec-ca2c5e4170d0" xmlns:ns4="4b7d6680-5e2e-44db-9e05-ed7e7b4b4140" targetNamespace="http://schemas.microsoft.com/office/2006/metadata/properties" ma:root="true" ma:fieldsID="34414696504df27e6a43985fc24ada67" ns3:_="" ns4:_="">
    <xsd:import namespace="ea020c62-8099-4ecc-88ec-ca2c5e4170d0"/>
    <xsd:import namespace="4b7d6680-5e2e-44db-9e05-ed7e7b4b41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20c62-8099-4ecc-88ec-ca2c5e4170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d6680-5e2e-44db-9e05-ed7e7b4b414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405760-E730-4F01-8A00-916252FACD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2664CA-16EB-4CCE-83CC-F79D4796776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a020c62-8099-4ecc-88ec-ca2c5e4170d0"/>
    <ds:schemaRef ds:uri="http://schemas.microsoft.com/office/2006/documentManagement/types"/>
    <ds:schemaRef ds:uri="http://schemas.microsoft.com/office/2006/metadata/properties"/>
    <ds:schemaRef ds:uri="4b7d6680-5e2e-44db-9e05-ed7e7b4b4140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CF88F6-AF65-4B04-9FF4-26DDB4176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20c62-8099-4ecc-88ec-ca2c5e4170d0"/>
    <ds:schemaRef ds:uri="4b7d6680-5e2e-44db-9e05-ed7e7b4b41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TB_prezentace_widescreen_master_2015</Template>
  <TotalTime>8142</TotalTime>
  <Words>59</Words>
  <Application>Microsoft Office PowerPoint</Application>
  <PresentationFormat>Předvádění na obrazovce (16:9)</PresentationFormat>
  <Paragraphs>23</Paragraphs>
  <Slides>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Wingdings</vt:lpstr>
      <vt:lpstr>TB_prezentace_widescreen_master_2015</vt:lpstr>
      <vt:lpstr>PROJEKT ŠTĚPKA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Teplarny Brno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Šamánek Jiří, ing.</dc:creator>
  <cp:keywords>stepkavbrne</cp:keywords>
  <cp:lastModifiedBy>Novotná Zuzana</cp:lastModifiedBy>
  <cp:revision>747</cp:revision>
  <cp:lastPrinted>2019-11-07T07:47:06Z</cp:lastPrinted>
  <dcterms:created xsi:type="dcterms:W3CDTF">2015-01-06T14:48:50Z</dcterms:created>
  <dcterms:modified xsi:type="dcterms:W3CDTF">2023-06-08T19:07:07Z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0x010100205F45C4B555144BBB8FAC7947619339</vt:lpwstr>
  </property>
</Properties>
</file>